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60" r:id="rId5"/>
    <p:sldId id="261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pMTA_wiY78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itannica.com/EBchecked/topic/382843/Miller-indice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3384" y="476866"/>
            <a:ext cx="8573459" cy="2159242"/>
          </a:xfrm>
        </p:spPr>
        <p:txBody>
          <a:bodyPr anchor="ctr">
            <a:normAutofit/>
          </a:bodyPr>
          <a:lstStyle/>
          <a:p>
            <a:r>
              <a:rPr lang="en-US" sz="8000" dirty="0" smtClean="0"/>
              <a:t>Miller Indices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0922" y="5471652"/>
            <a:ext cx="4089349" cy="114545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By : Cody, David, and Shane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9686" y="5202493"/>
            <a:ext cx="4939371" cy="141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17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Inventor of Miller indices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scheme, devised </a:t>
            </a:r>
            <a:r>
              <a:rPr lang="en-US" dirty="0" smtClean="0"/>
              <a:t>by</a:t>
            </a:r>
            <a:endParaRPr lang="en-US" dirty="0">
              <a:solidFill>
                <a:srgbClr val="DD4B39"/>
              </a:solidFill>
              <a:effectLst/>
            </a:endParaRPr>
          </a:p>
          <a:p>
            <a:r>
              <a:rPr lang="en-US" dirty="0" smtClean="0"/>
              <a:t> </a:t>
            </a:r>
            <a:r>
              <a:rPr lang="en-US" dirty="0"/>
              <a:t>British mineralogist and crystallographer William </a:t>
            </a:r>
            <a:r>
              <a:rPr lang="en-US" dirty="0" err="1"/>
              <a:t>Hallowes</a:t>
            </a:r>
            <a:r>
              <a:rPr lang="en-US" dirty="0"/>
              <a:t> Miller, in 1839, has the advantage of eliminating all fractions from the notation for a plane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43" y="219381"/>
            <a:ext cx="2391083" cy="333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50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328879" cy="1318054"/>
          </a:xfrm>
        </p:spPr>
        <p:txBody>
          <a:bodyPr/>
          <a:lstStyle/>
          <a:p>
            <a:pPr algn="ctr"/>
            <a:r>
              <a:rPr lang="en-US" dirty="0" smtClean="0"/>
              <a:t>Definition of Miller Indices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Miller </a:t>
            </a:r>
            <a:r>
              <a:rPr lang="en-US" dirty="0" smtClean="0"/>
              <a:t>indices - </a:t>
            </a:r>
            <a:r>
              <a:rPr lang="en-US" dirty="0"/>
              <a:t>group of three numbers that indicates the orientation of a plane or set of parallel planes of atoms in a crystal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Miller </a:t>
            </a:r>
            <a:r>
              <a:rPr lang="en-US" dirty="0" smtClean="0"/>
              <a:t>Indices - </a:t>
            </a:r>
            <a:r>
              <a:rPr lang="en-US" dirty="0"/>
              <a:t>(a method of describing planes and directions within a crystal</a:t>
            </a:r>
            <a:r>
              <a:rPr lang="en-US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www.youtube.com/watch?v=pMTA_wiY784</a:t>
            </a:r>
            <a:r>
              <a:rPr lang="en-US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587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665" y="140043"/>
            <a:ext cx="9465746" cy="2100649"/>
          </a:xfrm>
        </p:spPr>
        <p:txBody>
          <a:bodyPr/>
          <a:lstStyle/>
          <a:p>
            <a:pPr algn="ctr"/>
            <a:r>
              <a:rPr lang="en-US" dirty="0" smtClean="0"/>
              <a:t>A better Sense of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If each atom in the crystal is represented by a point and these points are connected by lines, the resulting lattice may be divided into a number of identical blocks, or unit </a:t>
            </a:r>
            <a:r>
              <a:rPr lang="en-US" dirty="0" smtClean="0"/>
              <a:t>cells.</a:t>
            </a:r>
          </a:p>
          <a:p>
            <a:r>
              <a:rPr lang="en-US" dirty="0"/>
              <a:t>the intersecting edges of one of the unit cells defines a set of crystallographic axes, and the Miller indices are determined by the intersection of the plane with these axes</a:t>
            </a:r>
            <a:r>
              <a:rPr lang="en-US" dirty="0" smtClean="0"/>
              <a:t>.</a:t>
            </a:r>
          </a:p>
          <a:p>
            <a:r>
              <a:rPr lang="en-US" dirty="0"/>
              <a:t>The reciprocals of these intercepts are computed, and fractions are cleared to give the three Miller indices (</a:t>
            </a:r>
            <a:r>
              <a:rPr lang="en-US" dirty="0" err="1"/>
              <a:t>hkl</a:t>
            </a:r>
            <a:r>
              <a:rPr lang="en-US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799468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52" y="552121"/>
            <a:ext cx="6474801" cy="8947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Pictures of planes, and different atom unit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1572" y="6301946"/>
            <a:ext cx="4880427" cy="403654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76" y="2370584"/>
            <a:ext cx="6202762" cy="43350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573" y="165311"/>
            <a:ext cx="4705904" cy="604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02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8149" y="461318"/>
            <a:ext cx="8636901" cy="1359243"/>
          </a:xfrm>
        </p:spPr>
        <p:txBody>
          <a:bodyPr/>
          <a:lstStyle/>
          <a:p>
            <a:pPr algn="ctr"/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	If a Miller index is zero, the plane is parallel to that axis.</a:t>
            </a:r>
          </a:p>
          <a:p>
            <a:pPr marL="0" indent="0">
              <a:buNone/>
            </a:pPr>
            <a:r>
              <a:rPr lang="en-US" dirty="0"/>
              <a:t>•	The smaller a Miller index, the more nearly parallel the plane is to the axis.</a:t>
            </a:r>
          </a:p>
          <a:p>
            <a:r>
              <a:rPr lang="en-US" dirty="0"/>
              <a:t>	The larger a Miller index, the more nearly perpendicular a plane is to that axis.</a:t>
            </a:r>
          </a:p>
          <a:p>
            <a:r>
              <a:rPr lang="en-US" dirty="0"/>
              <a:t>	Multiplying or dividing a Miller index by a constant has no effect on the orientation of the plane</a:t>
            </a:r>
          </a:p>
          <a:p>
            <a:r>
              <a:rPr lang="en-US" dirty="0"/>
              <a:t>	Miller indices are almost always small.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74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535858"/>
            <a:ext cx="9108716" cy="1174955"/>
          </a:xfrm>
        </p:spPr>
        <p:txBody>
          <a:bodyPr/>
          <a:lstStyle/>
          <a:p>
            <a:pPr algn="ctr"/>
            <a:r>
              <a:rPr lang="en-US" dirty="0" smtClean="0"/>
              <a:t>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www.britannica.com/EBchecked/topic/382843/Miller-indices</a:t>
            </a:r>
            <a:endParaRPr lang="en-US" dirty="0" smtClean="0"/>
          </a:p>
          <a:p>
            <a:r>
              <a:rPr lang="en-US" dirty="0" smtClean="0"/>
              <a:t>chemistry.bd.psu.edu</a:t>
            </a:r>
          </a:p>
          <a:p>
            <a:r>
              <a:rPr lang="en-US" dirty="0"/>
              <a:t>http://cnx.org/content/m16927/latest/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4024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TC103457485[[fn=Mesh]]</Template>
  <TotalTime>0</TotalTime>
  <Words>206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</vt:lpstr>
      <vt:lpstr>Mesh</vt:lpstr>
      <vt:lpstr>Miller Indices</vt:lpstr>
      <vt:lpstr>Inventor of Miller indices</vt:lpstr>
      <vt:lpstr>Definition of Miller Indices</vt:lpstr>
      <vt:lpstr>A better Sense of things</vt:lpstr>
      <vt:lpstr>Pictures of planes, and different atom unit cells</vt:lpstr>
      <vt:lpstr>Conclusion </vt:lpstr>
      <vt:lpstr>Cited</vt:lpstr>
    </vt:vector>
  </TitlesOfParts>
  <Company>Ivy Tech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Miller Indices</dc:title>
  <dc:creator>Cody M Kieler</dc:creator>
  <cp:lastModifiedBy>Cody M Kieler</cp:lastModifiedBy>
  <cp:revision>9</cp:revision>
  <dcterms:created xsi:type="dcterms:W3CDTF">2014-01-29T14:57:23Z</dcterms:created>
  <dcterms:modified xsi:type="dcterms:W3CDTF">2014-01-29T16:22:29Z</dcterms:modified>
</cp:coreProperties>
</file>